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5B1F"/>
    <a:srgbClr val="9F7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46" y="11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04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64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26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28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04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11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16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8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92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BD799-D437-4CA6-BCED-5229A5595F6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0B2D6-2BC3-4D75-8E70-4391AAD0B2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14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riel-Dias-Pires/E-book-Zelda-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AutoShape 2" descr="Imagem gerada"/>
          <p:cNvSpPr>
            <a:spLocks noChangeAspect="1" noChangeArrowheads="1"/>
          </p:cNvSpPr>
          <p:nvPr/>
        </p:nvSpPr>
        <p:spPr bwMode="auto">
          <a:xfrm>
            <a:off x="2203831" y="16211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88" y="0"/>
            <a:ext cx="6876288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904" y="0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NOVO CICLO DE QUEDA E SOBREVIDA</a:t>
            </a:r>
            <a:endParaRPr lang="pt-BR" sz="4000" dirty="0">
              <a:latin typeface="Cinzel Bold" panose="00000800000000000000" pitchFamily="50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0375" y="1615015"/>
            <a:ext cx="607561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inzel" panose="00000500000000000000" pitchFamily="50" charset="0"/>
              </a:rPr>
              <a:t>A Link to the Past – A Era </a:t>
            </a:r>
            <a:r>
              <a:rPr lang="en-US" sz="2400" dirty="0" err="1">
                <a:latin typeface="Cinzel" panose="00000500000000000000" pitchFamily="50" charset="0"/>
              </a:rPr>
              <a:t>Pós-Colapso</a:t>
            </a:r>
            <a:endParaRPr lang="en-US" sz="2400" dirty="0">
              <a:latin typeface="Cinzel" panose="00000500000000000000" pitchFamily="50" charset="0"/>
            </a:endParaRPr>
          </a:p>
          <a:p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Após grandes guerras e caos… </a:t>
            </a:r>
            <a:r>
              <a:rPr lang="pt-BR" sz="2400" dirty="0" err="1"/>
              <a:t>Hyrule</a:t>
            </a:r>
            <a:r>
              <a:rPr lang="pt-BR" sz="2400" dirty="0"/>
              <a:t> entra numa era quebrada e mais </a:t>
            </a:r>
            <a:r>
              <a:rPr lang="pt-BR" sz="2400" dirty="0" smtClean="0"/>
              <a:t>densa.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É </a:t>
            </a:r>
            <a:r>
              <a:rPr lang="pt-BR" sz="2400" dirty="0"/>
              <a:t>o retorno do mundo visto pelo lado clássico</a:t>
            </a:r>
            <a:r>
              <a:rPr lang="pt-BR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ctr"/>
            <a:r>
              <a:rPr lang="pt-BR" sz="2400" b="1" dirty="0" err="1">
                <a:latin typeface="Cinzel" panose="00000500000000000000" pitchFamily="50" charset="0"/>
              </a:rPr>
              <a:t>Link’s</a:t>
            </a:r>
            <a:r>
              <a:rPr lang="pt-BR" sz="2400" b="1" dirty="0">
                <a:latin typeface="Cinzel" panose="00000500000000000000" pitchFamily="50" charset="0"/>
              </a:rPr>
              <a:t> </a:t>
            </a:r>
            <a:r>
              <a:rPr lang="pt-BR" sz="2400" b="1" dirty="0" err="1">
                <a:latin typeface="Cinzel" panose="00000500000000000000" pitchFamily="50" charset="0"/>
              </a:rPr>
              <a:t>Awakening</a:t>
            </a:r>
            <a:r>
              <a:rPr lang="pt-BR" sz="2400" b="1" dirty="0">
                <a:latin typeface="Cinzel" panose="00000500000000000000" pitchFamily="50" charset="0"/>
              </a:rPr>
              <a:t> – O Reino que Não é </a:t>
            </a:r>
            <a:r>
              <a:rPr lang="pt-BR" sz="2400" b="1" dirty="0" smtClean="0">
                <a:latin typeface="Cinzel" panose="00000500000000000000" pitchFamily="50" charset="0"/>
              </a:rPr>
              <a:t>Reino</a:t>
            </a:r>
            <a:endParaRPr lang="pt-BR" sz="2400" b="1" dirty="0">
              <a:latin typeface="Cinzel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Aqui Link está em uma </a:t>
            </a:r>
            <a:r>
              <a:rPr lang="pt-BR" sz="2400" b="1" dirty="0"/>
              <a:t>realidade </a:t>
            </a:r>
            <a:r>
              <a:rPr lang="pt-BR" sz="2400" b="1" dirty="0" smtClean="0"/>
              <a:t>onírica</a:t>
            </a:r>
            <a:r>
              <a:rPr lang="pt-BR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É </a:t>
            </a:r>
            <a:r>
              <a:rPr lang="pt-BR" sz="2400" dirty="0"/>
              <a:t>um dos jogos mais metafóricos da franquia</a:t>
            </a:r>
            <a:r>
              <a:rPr lang="pt-BR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ctr"/>
            <a:r>
              <a:rPr lang="pt-BR" sz="2400" b="1" dirty="0">
                <a:latin typeface="Cinzel" panose="00000500000000000000" pitchFamily="50" charset="0"/>
              </a:rPr>
              <a:t>Oracle </a:t>
            </a:r>
            <a:r>
              <a:rPr lang="pt-BR" sz="2400" b="1" dirty="0" err="1">
                <a:latin typeface="Cinzel" panose="00000500000000000000" pitchFamily="50" charset="0"/>
              </a:rPr>
              <a:t>of</a:t>
            </a:r>
            <a:r>
              <a:rPr lang="pt-BR" sz="2400" b="1" dirty="0">
                <a:latin typeface="Cinzel" panose="00000500000000000000" pitchFamily="50" charset="0"/>
              </a:rPr>
              <a:t> Ages / </a:t>
            </a:r>
            <a:r>
              <a:rPr lang="pt-BR" sz="2400" b="1" dirty="0" err="1">
                <a:latin typeface="Cinzel" panose="00000500000000000000" pitchFamily="50" charset="0"/>
              </a:rPr>
              <a:t>Seasons</a:t>
            </a:r>
            <a:r>
              <a:rPr lang="pt-BR" sz="2400" b="1" dirty="0">
                <a:latin typeface="Cinzel" panose="00000500000000000000" pitchFamily="50" charset="0"/>
              </a:rPr>
              <a:t> – A Dupla Jornada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Dois jogos que se conectam entre </a:t>
            </a:r>
            <a:r>
              <a:rPr lang="pt-BR" sz="2400" dirty="0" smtClean="0"/>
              <a:t>si. Ambos </a:t>
            </a:r>
            <a:r>
              <a:rPr lang="pt-BR" sz="2400" dirty="0"/>
              <a:t>mostram Link viajando entre mundos e manipulando eras diferentes.</a:t>
            </a:r>
          </a:p>
          <a:p>
            <a:r>
              <a:rPr lang="pt-BR" sz="2400" b="1" dirty="0"/>
              <a:t>Curiosidade Simples</a:t>
            </a:r>
            <a:endParaRPr lang="pt-BR" sz="2400" dirty="0"/>
          </a:p>
          <a:p>
            <a:r>
              <a:rPr lang="pt-BR" sz="2400" dirty="0"/>
              <a:t>É possível conectar os dois games via códigos secretos.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14400" y="8168640"/>
            <a:ext cx="3608832" cy="74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AutoShape 8" descr="Transparent Skyward Sword Link Png - Legend Of Zelda Skyward Swor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Cinzel Bold" panose="00000800000000000000" pitchFamily="50" charset="0"/>
              </a:rPr>
              <a:t>A ERA FINAL E UNIFICADA</a:t>
            </a:r>
            <a:br>
              <a:rPr lang="pt-BR" b="1" dirty="0">
                <a:latin typeface="Cinzel Bold" panose="00000800000000000000" pitchFamily="50" charset="0"/>
              </a:rPr>
            </a:br>
            <a:endParaRPr lang="pt-BR" dirty="0">
              <a:latin typeface="Cinzel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3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88" y="0"/>
            <a:ext cx="6876288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856" y="160338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Cinzel Bold" panose="00000800000000000000" pitchFamily="50" charset="0"/>
              </a:rPr>
              <a:t>A ERA FINAL E UNIFICADA</a:t>
            </a:r>
            <a:br>
              <a:rPr lang="pt-BR" sz="4000" b="1" dirty="0">
                <a:latin typeface="Cinzel Bold" panose="00000800000000000000" pitchFamily="50" charset="0"/>
              </a:rPr>
            </a:br>
            <a:endParaRPr lang="pt-BR" sz="4000" dirty="0">
              <a:latin typeface="Cinzel Bold" panose="00000800000000000000" pitchFamily="50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0375" y="1621536"/>
            <a:ext cx="607561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inzel" panose="00000500000000000000" pitchFamily="50" charset="0"/>
              </a:rPr>
              <a:t>The Legend of Zelda (NES) – A </a:t>
            </a:r>
            <a:r>
              <a:rPr lang="en-US" sz="2400" b="1" dirty="0" err="1">
                <a:latin typeface="Cinzel" panose="00000500000000000000" pitchFamily="50" charset="0"/>
              </a:rPr>
              <a:t>Hyrule</a:t>
            </a:r>
            <a:r>
              <a:rPr lang="en-US" sz="2400" b="1" dirty="0">
                <a:latin typeface="Cinzel" panose="00000500000000000000" pitchFamily="50" charset="0"/>
              </a:rPr>
              <a:t> </a:t>
            </a:r>
            <a:r>
              <a:rPr lang="en-US" sz="2400" b="1" dirty="0" err="1">
                <a:latin typeface="Cinzel" panose="00000500000000000000" pitchFamily="50" charset="0"/>
              </a:rPr>
              <a:t>Mais</a:t>
            </a:r>
            <a:r>
              <a:rPr lang="en-US" sz="2400" b="1" dirty="0">
                <a:latin typeface="Cinzel" panose="00000500000000000000" pitchFamily="50" charset="0"/>
              </a:rPr>
              <a:t> </a:t>
            </a:r>
            <a:r>
              <a:rPr lang="en-US" sz="2400" b="1" dirty="0" err="1">
                <a:latin typeface="Cinzel" panose="00000500000000000000" pitchFamily="50" charset="0"/>
              </a:rPr>
              <a:t>Selvagem</a:t>
            </a:r>
            <a:endParaRPr lang="en-US" sz="2400" b="1" dirty="0">
              <a:latin typeface="Cinzel" panose="00000500000000000000" pitchFamily="50" charset="0"/>
            </a:endParaRPr>
          </a:p>
          <a:p>
            <a:pPr algn="just"/>
            <a:endParaRPr lang="pt-BR" sz="2400" dirty="0" smtClean="0">
              <a:latin typeface="Cinzel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Este é o início da decadência que leva </a:t>
            </a:r>
            <a:r>
              <a:rPr lang="pt-BR" sz="2400" dirty="0" err="1"/>
              <a:t>Hyrule</a:t>
            </a:r>
            <a:r>
              <a:rPr lang="pt-BR" sz="2400" dirty="0"/>
              <a:t> ao caos </a:t>
            </a:r>
            <a:r>
              <a:rPr lang="pt-BR" sz="2400" dirty="0" err="1" smtClean="0"/>
              <a:t>puro.Poucos</a:t>
            </a:r>
            <a:r>
              <a:rPr lang="pt-BR" sz="2400" dirty="0" smtClean="0"/>
              <a:t> </a:t>
            </a:r>
            <a:r>
              <a:rPr lang="pt-BR" sz="2400" dirty="0"/>
              <a:t>controles. </a:t>
            </a: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Mundo </a:t>
            </a:r>
            <a:r>
              <a:rPr lang="pt-BR" sz="2400" dirty="0"/>
              <a:t>bruto.</a:t>
            </a:r>
          </a:p>
          <a:p>
            <a:pPr algn="ctr"/>
            <a:r>
              <a:rPr lang="pt-BR" sz="2400" b="1" dirty="0">
                <a:latin typeface="Cinzel" panose="00000500000000000000" pitchFamily="50" charset="0"/>
              </a:rPr>
              <a:t>The Adventure </a:t>
            </a:r>
            <a:r>
              <a:rPr lang="pt-BR" sz="2400" b="1" dirty="0" err="1">
                <a:latin typeface="Cinzel" panose="00000500000000000000" pitchFamily="50" charset="0"/>
              </a:rPr>
              <a:t>of</a:t>
            </a:r>
            <a:r>
              <a:rPr lang="pt-BR" sz="2400" b="1" dirty="0">
                <a:latin typeface="Cinzel" panose="00000500000000000000" pitchFamily="50" charset="0"/>
              </a:rPr>
              <a:t> Link – A Expansão do Destino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Link precisa proteger mais do que o reino… precisa proteger o </a:t>
            </a:r>
            <a:r>
              <a:rPr lang="pt-BR" sz="2400" b="1" dirty="0"/>
              <a:t>ciclo</a:t>
            </a:r>
            <a:r>
              <a:rPr lang="pt-BR" sz="2400" dirty="0"/>
              <a:t>.</a:t>
            </a:r>
          </a:p>
          <a:p>
            <a:pPr algn="ctr"/>
            <a:r>
              <a:rPr lang="pt-BR" sz="2400" b="1" dirty="0" err="1">
                <a:latin typeface="Cinzel" panose="00000500000000000000" pitchFamily="50" charset="0"/>
              </a:rPr>
              <a:t>Breath</a:t>
            </a:r>
            <a:r>
              <a:rPr lang="pt-BR" sz="2400" b="1" dirty="0">
                <a:latin typeface="Cinzel" panose="00000500000000000000" pitchFamily="50" charset="0"/>
              </a:rPr>
              <a:t> </a:t>
            </a:r>
            <a:r>
              <a:rPr lang="pt-BR" sz="2400" b="1" dirty="0" err="1">
                <a:latin typeface="Cinzel" panose="00000500000000000000" pitchFamily="50" charset="0"/>
              </a:rPr>
              <a:t>of</a:t>
            </a:r>
            <a:r>
              <a:rPr lang="pt-BR" sz="2400" b="1" dirty="0">
                <a:latin typeface="Cinzel" panose="00000500000000000000" pitchFamily="50" charset="0"/>
              </a:rPr>
              <a:t> </a:t>
            </a:r>
            <a:r>
              <a:rPr lang="pt-BR" sz="2400" b="1" dirty="0" err="1">
                <a:latin typeface="Cinzel" panose="00000500000000000000" pitchFamily="50" charset="0"/>
              </a:rPr>
              <a:t>the</a:t>
            </a:r>
            <a:r>
              <a:rPr lang="pt-BR" sz="2400" b="1" dirty="0">
                <a:latin typeface="Cinzel" panose="00000500000000000000" pitchFamily="50" charset="0"/>
              </a:rPr>
              <a:t> Wild – A Era da Ruína e Renascimento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Milhares de anos depois, tudo converge.</a:t>
            </a:r>
            <a:br>
              <a:rPr lang="pt-BR" sz="2400" dirty="0"/>
            </a:br>
            <a:r>
              <a:rPr lang="pt-BR" sz="2400" dirty="0"/>
              <a:t>Esta é a era final aceita como “pós tudo”.</a:t>
            </a:r>
          </a:p>
          <a:p>
            <a:pPr algn="ctr"/>
            <a:r>
              <a:rPr lang="pt-BR" sz="2400" b="1" dirty="0" err="1">
                <a:latin typeface="Cinzel" panose="00000500000000000000" pitchFamily="50" charset="0"/>
              </a:rPr>
              <a:t>Tears</a:t>
            </a:r>
            <a:r>
              <a:rPr lang="pt-BR" sz="2400" b="1" dirty="0">
                <a:latin typeface="Cinzel" panose="00000500000000000000" pitchFamily="50" charset="0"/>
              </a:rPr>
              <a:t> </a:t>
            </a:r>
            <a:r>
              <a:rPr lang="pt-BR" sz="2400" b="1" dirty="0" err="1">
                <a:latin typeface="Cinzel" panose="00000500000000000000" pitchFamily="50" charset="0"/>
              </a:rPr>
              <a:t>of</a:t>
            </a:r>
            <a:r>
              <a:rPr lang="pt-BR" sz="2400" b="1" dirty="0">
                <a:latin typeface="Cinzel" panose="00000500000000000000" pitchFamily="50" charset="0"/>
              </a:rPr>
              <a:t> </a:t>
            </a:r>
            <a:r>
              <a:rPr lang="pt-BR" sz="2400" b="1" dirty="0" err="1">
                <a:latin typeface="Cinzel" panose="00000500000000000000" pitchFamily="50" charset="0"/>
              </a:rPr>
              <a:t>the</a:t>
            </a:r>
            <a:r>
              <a:rPr lang="pt-BR" sz="2400" b="1" dirty="0">
                <a:latin typeface="Cinzel" panose="00000500000000000000" pitchFamily="50" charset="0"/>
              </a:rPr>
              <a:t> </a:t>
            </a:r>
            <a:r>
              <a:rPr lang="pt-BR" sz="2400" b="1" dirty="0" err="1">
                <a:latin typeface="Cinzel" panose="00000500000000000000" pitchFamily="50" charset="0"/>
              </a:rPr>
              <a:t>Kingdom</a:t>
            </a:r>
            <a:r>
              <a:rPr lang="pt-BR" sz="2400" b="1" dirty="0">
                <a:latin typeface="Cinzel" panose="00000500000000000000" pitchFamily="50" charset="0"/>
              </a:rPr>
              <a:t> – O Eco que Fecha o Círculo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Aqui vemos o impacto pós BOTW e uma das maiores revisões de história do passado de </a:t>
            </a:r>
            <a:r>
              <a:rPr lang="pt-BR" sz="2400" dirty="0" err="1"/>
              <a:t>Hyrule</a:t>
            </a:r>
            <a:r>
              <a:rPr lang="pt-BR" sz="2400" dirty="0"/>
              <a:t>.</a:t>
            </a:r>
          </a:p>
          <a:p>
            <a:r>
              <a:rPr lang="pt-BR" sz="2400" b="1" dirty="0"/>
              <a:t>Curiosidade Simples</a:t>
            </a:r>
            <a:endParaRPr lang="pt-BR" sz="2400" dirty="0"/>
          </a:p>
          <a:p>
            <a:r>
              <a:rPr lang="pt-BR" sz="2400" dirty="0"/>
              <a:t>BOTW e TOTK são o maior salto de liberdade da série.</a:t>
            </a:r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14400" y="8168640"/>
            <a:ext cx="3608832" cy="74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AutoShape 8" descr="Transparent Skyward Sword Link Png - Legend Of Zelda Skyward Swor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88" y="0"/>
            <a:ext cx="6876288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>
                <a:latin typeface="Cinzel Bold" panose="00000800000000000000" pitchFamily="50" charset="0"/>
              </a:rPr>
              <a:t>Agradecimentos</a:t>
            </a:r>
            <a:endParaRPr lang="pt-BR" sz="4000" dirty="0">
              <a:latin typeface="Cinzel Bold" panose="00000800000000000000" pitchFamily="50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72904" y="2064868"/>
            <a:ext cx="6075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Cinzel" panose="00000500000000000000" pitchFamily="50" charset="0"/>
              </a:rPr>
              <a:t>Obrigado por ler até aqui</a:t>
            </a:r>
            <a:endParaRPr lang="pt-BR" sz="2400" dirty="0" smtClean="0">
              <a:latin typeface="Cinzel" panose="00000500000000000000" pitchFamily="50" charset="0"/>
            </a:endParaRPr>
          </a:p>
          <a:p>
            <a:endParaRPr lang="pt-BR" sz="2400" dirty="0" smtClean="0"/>
          </a:p>
          <a:p>
            <a:pPr algn="just"/>
            <a:endParaRPr lang="pt-BR" sz="2400" dirty="0" smtClean="0"/>
          </a:p>
          <a:p>
            <a:pPr algn="ctr"/>
            <a:r>
              <a:rPr lang="pt-BR" sz="2400" dirty="0" smtClean="0"/>
              <a:t>Esse </a:t>
            </a:r>
            <a:r>
              <a:rPr lang="pt-BR" sz="2400" dirty="0" err="1"/>
              <a:t>Ebook</a:t>
            </a:r>
            <a:r>
              <a:rPr lang="pt-BR" sz="2400" dirty="0"/>
              <a:t> foi gerado por IA, e diagramado por humano</a:t>
            </a:r>
            <a:r>
              <a:rPr lang="pt-BR" sz="2400" dirty="0" smtClean="0"/>
              <a:t>.</a:t>
            </a:r>
          </a:p>
          <a:p>
            <a:pPr algn="ctr"/>
            <a:r>
              <a:rPr lang="pt-BR" sz="2400" dirty="0" smtClean="0">
                <a:latin typeface="Cinzel" panose="00000500000000000000" pitchFamily="50" charset="0"/>
              </a:rPr>
              <a:t>.............................................................................................................</a:t>
            </a:r>
            <a:endParaRPr lang="pt-BR" sz="2400" dirty="0">
              <a:latin typeface="Cinzel" panose="00000500000000000000" pitchFamily="50" charset="0"/>
            </a:endParaRPr>
          </a:p>
          <a:p>
            <a:pPr algn="just"/>
            <a:endParaRPr lang="pt-BR" sz="2400" dirty="0" smtClean="0"/>
          </a:p>
          <a:p>
            <a:pPr algn="ctr"/>
            <a:r>
              <a:rPr lang="pt-BR" sz="2400" dirty="0" smtClean="0"/>
              <a:t>Esse </a:t>
            </a:r>
            <a:r>
              <a:rPr lang="pt-BR" sz="2400" dirty="0"/>
              <a:t>conteúdo foi gerado com fins </a:t>
            </a:r>
            <a:r>
              <a:rPr lang="pt-BR" sz="2400" dirty="0" smtClean="0"/>
              <a:t>didáticos de construção</a:t>
            </a:r>
            <a:r>
              <a:rPr lang="pt-BR" sz="2400" dirty="0"/>
              <a:t>, não foi realizado uma validação cuidadosa humana no conteúdo e pode conter erros gerados por uma IA.</a:t>
            </a:r>
            <a:endParaRPr lang="pt-BR" sz="2400" dirty="0">
              <a:latin typeface="Cinzel" panose="00000500000000000000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50976" y="828472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linkClick r:id="rId3"/>
              </a:rPr>
              <a:t>Gabriel-Dias-Pires/E-book-Zelda-: História de Hyrule</a:t>
            </a:r>
            <a:endParaRPr lang="pt-BR" dirty="0"/>
          </a:p>
        </p:txBody>
      </p:sp>
      <p:sp>
        <p:nvSpPr>
          <p:cNvPr id="6" name="AutoShape 8" descr="Transparent Skyward Sword Link Png - Legend Of Zelda Skyward Swor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804482"/>
            <a:ext cx="2237232" cy="12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O Reino que Vive Além do Tempo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91192" y="2965805"/>
            <a:ext cx="60756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 smtClean="0">
                <a:latin typeface="Cinzel" panose="00000500000000000000" pitchFamily="50" charset="0"/>
              </a:rPr>
              <a:t>Hyrule</a:t>
            </a:r>
            <a:r>
              <a:rPr lang="pt-BR" sz="2400" dirty="0" smtClean="0">
                <a:latin typeface="Cinzel" panose="00000500000000000000" pitchFamily="50" charset="0"/>
              </a:rPr>
              <a:t> não é apenas um lugar.</a:t>
            </a:r>
            <a:br>
              <a:rPr lang="pt-BR" sz="2400" dirty="0" smtClean="0">
                <a:latin typeface="Cinzel" panose="00000500000000000000" pitchFamily="50" charset="0"/>
              </a:rPr>
            </a:br>
            <a:r>
              <a:rPr lang="pt-BR" sz="2400" dirty="0" smtClean="0">
                <a:latin typeface="Cinzel" panose="00000500000000000000" pitchFamily="50" charset="0"/>
              </a:rPr>
              <a:t>É um ciclo eterno. Sempre que o mal desperta… um herói renasce… e uma deusa reequilibra o destino.</a:t>
            </a:r>
          </a:p>
          <a:p>
            <a:pPr algn="just"/>
            <a:endParaRPr lang="pt-BR" sz="2400" dirty="0" smtClean="0">
              <a:latin typeface="Cinzel" panose="00000500000000000000" pitchFamily="50" charset="0"/>
            </a:endParaRPr>
          </a:p>
          <a:p>
            <a:pPr algn="just"/>
            <a:r>
              <a:rPr lang="pt-BR" sz="2400" dirty="0" smtClean="0">
                <a:latin typeface="Cinzel" panose="00000500000000000000" pitchFamily="50" charset="0"/>
              </a:rPr>
              <a:t>Neste </a:t>
            </a:r>
            <a:r>
              <a:rPr lang="pt-BR" sz="2400" dirty="0" err="1" smtClean="0">
                <a:latin typeface="Cinzel" panose="00000500000000000000" pitchFamily="50" charset="0"/>
              </a:rPr>
              <a:t>ebook</a:t>
            </a:r>
            <a:r>
              <a:rPr lang="pt-BR" sz="2400" dirty="0" smtClean="0">
                <a:latin typeface="Cinzel" panose="00000500000000000000" pitchFamily="50" charset="0"/>
              </a:rPr>
              <a:t> você vai entender a linha do tempo mais famosa do mundo de The </a:t>
            </a:r>
            <a:r>
              <a:rPr lang="pt-BR" sz="2400" dirty="0" err="1" smtClean="0">
                <a:latin typeface="Cinzel" panose="00000500000000000000" pitchFamily="50" charset="0"/>
              </a:rPr>
              <a:t>Legend</a:t>
            </a:r>
            <a:r>
              <a:rPr lang="pt-BR" sz="2400" dirty="0" smtClean="0">
                <a:latin typeface="Cinzel" panose="00000500000000000000" pitchFamily="50" charset="0"/>
              </a:rPr>
              <a:t> </a:t>
            </a:r>
            <a:r>
              <a:rPr lang="pt-BR" sz="2400" dirty="0" err="1" smtClean="0">
                <a:latin typeface="Cinzel" panose="00000500000000000000" pitchFamily="50" charset="0"/>
              </a:rPr>
              <a:t>of</a:t>
            </a:r>
            <a:r>
              <a:rPr lang="pt-BR" sz="2400" dirty="0" smtClean="0">
                <a:latin typeface="Cinzel" panose="00000500000000000000" pitchFamily="50" charset="0"/>
              </a:rPr>
              <a:t> </a:t>
            </a:r>
            <a:r>
              <a:rPr lang="pt-BR" sz="2400" dirty="0" err="1" smtClean="0">
                <a:latin typeface="Cinzel" panose="00000500000000000000" pitchFamily="50" charset="0"/>
              </a:rPr>
              <a:t>Zelda</a:t>
            </a:r>
            <a:r>
              <a:rPr lang="pt-BR" sz="2400" dirty="0" smtClean="0">
                <a:latin typeface="Cinzel" panose="00000500000000000000" pitchFamily="50" charset="0"/>
              </a:rPr>
              <a:t> de um jeito simples, direto e fácil de lembrar.</a:t>
            </a:r>
          </a:p>
          <a:p>
            <a:pPr algn="just"/>
            <a:r>
              <a:rPr lang="pt-BR" sz="2400" dirty="0" smtClean="0">
                <a:latin typeface="Cinzel" panose="00000500000000000000" pitchFamily="50" charset="0"/>
              </a:rPr>
              <a:t/>
            </a:r>
            <a:br>
              <a:rPr lang="pt-BR" sz="2400" dirty="0" smtClean="0">
                <a:latin typeface="Cinzel" panose="00000500000000000000" pitchFamily="50" charset="0"/>
              </a:rPr>
            </a:br>
            <a:r>
              <a:rPr lang="pt-BR" sz="2400" dirty="0" smtClean="0">
                <a:latin typeface="Cinzel" panose="00000500000000000000" pitchFamily="50" charset="0"/>
              </a:rPr>
              <a:t>Aqui você vai ver </a:t>
            </a:r>
            <a:r>
              <a:rPr lang="pt-BR" sz="2400" b="1" dirty="0" smtClean="0">
                <a:latin typeface="Cinzel" panose="00000500000000000000" pitchFamily="50" charset="0"/>
              </a:rPr>
              <a:t>a ordem cronológica dos principais jogos</a:t>
            </a:r>
            <a:r>
              <a:rPr lang="pt-BR" sz="2400" dirty="0" smtClean="0">
                <a:latin typeface="Cinzel" panose="00000500000000000000" pitchFamily="50" charset="0"/>
              </a:rPr>
              <a:t>, e curiosidades para ajudar a fixar cada era.</a:t>
            </a:r>
            <a:endParaRPr lang="pt-BR" sz="2400" dirty="0">
              <a:latin typeface="Cinze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744" y="146304"/>
            <a:ext cx="6386512" cy="191785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A PRIMEIRA ERA: ONDE TUDO COMEÇA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6858000" cy="10893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4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88" y="0"/>
            <a:ext cx="6876288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A PRIMEIRA ERA: ONDE </a:t>
            </a:r>
            <a:r>
              <a:rPr lang="pt-BR" sz="4000" dirty="0" smtClean="0">
                <a:latin typeface="Cinzel Bold" panose="00000800000000000000" pitchFamily="50" charset="0"/>
              </a:rPr>
              <a:t>TUDO COMEÇA</a:t>
            </a:r>
            <a:endParaRPr lang="pt-BR" sz="4000" dirty="0">
              <a:latin typeface="Cinzel Bold" panose="00000800000000000000" pitchFamily="50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1192" y="2438400"/>
            <a:ext cx="60756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latin typeface="Cinzel" panose="00000500000000000000" pitchFamily="50" charset="0"/>
              </a:rPr>
              <a:t>Skyward</a:t>
            </a:r>
            <a:r>
              <a:rPr lang="pt-BR" sz="2400" dirty="0">
                <a:latin typeface="Cinzel" panose="00000500000000000000" pitchFamily="50" charset="0"/>
              </a:rPr>
              <a:t> </a:t>
            </a:r>
            <a:r>
              <a:rPr lang="pt-BR" sz="2400" dirty="0" err="1">
                <a:latin typeface="Cinzel" panose="00000500000000000000" pitchFamily="50" charset="0"/>
              </a:rPr>
              <a:t>Sword</a:t>
            </a:r>
            <a:r>
              <a:rPr lang="pt-BR" sz="2400" dirty="0">
                <a:latin typeface="Cinzel" panose="00000500000000000000" pitchFamily="50" charset="0"/>
              </a:rPr>
              <a:t> – A Origem da </a:t>
            </a:r>
            <a:r>
              <a:rPr lang="pt-BR" sz="2400" dirty="0" smtClean="0">
                <a:latin typeface="Cinzel" panose="00000500000000000000" pitchFamily="50" charset="0"/>
              </a:rPr>
              <a:t>Lenda.</a:t>
            </a:r>
          </a:p>
          <a:p>
            <a:pPr algn="just"/>
            <a:endParaRPr lang="pt-BR" sz="2400" dirty="0" smtClean="0">
              <a:latin typeface="Cinzel" panose="00000500000000000000" pitchFamily="50" charset="0"/>
            </a:endParaRPr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início absoluto. Aqui temos a criação do ciclo </a:t>
            </a:r>
            <a:r>
              <a:rPr lang="pt-BR" sz="2400" dirty="0" err="1"/>
              <a:t>Zelda</a:t>
            </a:r>
            <a:r>
              <a:rPr lang="pt-BR" sz="2400" dirty="0"/>
              <a:t> / Link / </a:t>
            </a:r>
            <a:r>
              <a:rPr lang="pt-BR" sz="2400" dirty="0" err="1"/>
              <a:t>Ganondorf</a:t>
            </a:r>
            <a:r>
              <a:rPr lang="pt-BR" sz="2400" dirty="0"/>
              <a:t>.</a:t>
            </a:r>
            <a:br>
              <a:rPr lang="pt-BR" sz="2400" dirty="0"/>
            </a:b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A </a:t>
            </a:r>
            <a:r>
              <a:rPr lang="pt-BR" sz="2400" dirty="0"/>
              <a:t>Master </a:t>
            </a:r>
            <a:r>
              <a:rPr lang="pt-BR" sz="2400" dirty="0" err="1"/>
              <a:t>Sword</a:t>
            </a:r>
            <a:r>
              <a:rPr lang="pt-BR" sz="2400" dirty="0"/>
              <a:t> nasce.</a:t>
            </a:r>
            <a:br>
              <a:rPr lang="pt-BR" sz="2400" dirty="0"/>
            </a:br>
            <a:r>
              <a:rPr lang="pt-BR" sz="2400" dirty="0"/>
              <a:t>A ideia do “eterno retorno” nasce aqui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r>
              <a:rPr lang="pt-BR" sz="2400" b="1" dirty="0">
                <a:latin typeface="Cinzel" panose="00000500000000000000" pitchFamily="50" charset="0"/>
              </a:rPr>
              <a:t>Curiosidade Simples</a:t>
            </a:r>
            <a:endParaRPr lang="pt-BR" sz="2400" dirty="0">
              <a:latin typeface="Cinzel" panose="00000500000000000000" pitchFamily="50" charset="0"/>
            </a:endParaRPr>
          </a:p>
          <a:p>
            <a:r>
              <a:rPr lang="pt-BR" sz="2400" dirty="0" err="1"/>
              <a:t>Skyward</a:t>
            </a:r>
            <a:r>
              <a:rPr lang="pt-BR" sz="2400" dirty="0"/>
              <a:t> </a:t>
            </a:r>
            <a:r>
              <a:rPr lang="pt-BR" sz="2400" dirty="0" err="1"/>
              <a:t>Sword</a:t>
            </a:r>
            <a:r>
              <a:rPr lang="pt-BR" sz="2400" dirty="0"/>
              <a:t> é o jogo mais antigo do universo </a:t>
            </a:r>
            <a:r>
              <a:rPr lang="pt-BR" sz="2400" dirty="0" err="1"/>
              <a:t>Zelda</a:t>
            </a:r>
            <a:r>
              <a:rPr lang="pt-BR" sz="2400" dirty="0"/>
              <a:t>.</a:t>
            </a:r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14400" y="8168640"/>
            <a:ext cx="3608832" cy="74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AutoShape 8" descr="Transparent Skyward Sword Link Png - Legend Of Zelda Skyward Swor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64" y="5466002"/>
            <a:ext cx="5490400" cy="44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5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6" y="271373"/>
            <a:ext cx="5915025" cy="1914702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A ERA ANTIGA DO PODER PEQUENO</a:t>
            </a:r>
          </a:p>
        </p:txBody>
      </p:sp>
    </p:spTree>
    <p:extLst>
      <p:ext uri="{BB962C8B-B14F-4D97-AF65-F5344CB8AC3E}">
        <p14:creationId xmlns:p14="http://schemas.microsoft.com/office/powerpoint/2010/main" val="7872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88" y="0"/>
            <a:ext cx="6876288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A ERA ANTIGA DO PODER PEQUENO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91192" y="2438400"/>
            <a:ext cx="60756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Cinzel" panose="00000500000000000000" pitchFamily="50" charset="0"/>
              </a:rPr>
              <a:t>The </a:t>
            </a:r>
            <a:r>
              <a:rPr lang="pt-BR" sz="2400" dirty="0" err="1">
                <a:latin typeface="Cinzel" panose="00000500000000000000" pitchFamily="50" charset="0"/>
              </a:rPr>
              <a:t>Minish</a:t>
            </a:r>
            <a:r>
              <a:rPr lang="pt-BR" sz="2400" dirty="0">
                <a:latin typeface="Cinzel" panose="00000500000000000000" pitchFamily="50" charset="0"/>
              </a:rPr>
              <a:t> </a:t>
            </a:r>
            <a:r>
              <a:rPr lang="pt-BR" sz="2400" dirty="0" err="1">
                <a:latin typeface="Cinzel" panose="00000500000000000000" pitchFamily="50" charset="0"/>
              </a:rPr>
              <a:t>Cap</a:t>
            </a:r>
            <a:r>
              <a:rPr lang="pt-BR" sz="2400" dirty="0">
                <a:latin typeface="Cinzel" panose="00000500000000000000" pitchFamily="50" charset="0"/>
              </a:rPr>
              <a:t> – Os </a:t>
            </a:r>
            <a:r>
              <a:rPr lang="pt-BR" sz="2400" dirty="0" err="1">
                <a:latin typeface="Cinzel" panose="00000500000000000000" pitchFamily="50" charset="0"/>
              </a:rPr>
              <a:t>Minish</a:t>
            </a:r>
            <a:r>
              <a:rPr lang="pt-BR" sz="2400" dirty="0">
                <a:latin typeface="Cinzel" panose="00000500000000000000" pitchFamily="50" charset="0"/>
              </a:rPr>
              <a:t> e o Forjamento</a:t>
            </a:r>
            <a:endParaRPr lang="pt-BR" sz="2400" dirty="0" smtClean="0">
              <a:latin typeface="Cinzel" panose="00000500000000000000" pitchFamily="50" charset="0"/>
            </a:endParaRPr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  <a:p>
            <a:pPr algn="just"/>
            <a:r>
              <a:rPr lang="pt-BR" sz="2400" dirty="0"/>
              <a:t>Uma era pacífica com um toque mágico.</a:t>
            </a:r>
            <a:br>
              <a:rPr lang="pt-BR" sz="2400" dirty="0"/>
            </a:br>
            <a:r>
              <a:rPr lang="pt-BR" sz="2400" dirty="0"/>
              <a:t>Os </a:t>
            </a:r>
            <a:r>
              <a:rPr lang="pt-BR" sz="2400" dirty="0" err="1"/>
              <a:t>Minish</a:t>
            </a:r>
            <a:r>
              <a:rPr lang="pt-BR" sz="2400" dirty="0"/>
              <a:t> (povo minúsculo) ajudam a criar itens lendários que mais tarde se tornam peças chaves da história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pPr algn="ctr"/>
            <a:r>
              <a:rPr lang="pt-BR" sz="2400" b="1" dirty="0" smtClean="0">
                <a:latin typeface="Cinzel" panose="00000500000000000000" pitchFamily="50" charset="0"/>
              </a:rPr>
              <a:t>Four </a:t>
            </a:r>
            <a:r>
              <a:rPr lang="pt-BR" sz="2400" b="1" dirty="0" err="1" smtClean="0">
                <a:latin typeface="Cinzel" panose="00000500000000000000" pitchFamily="50" charset="0"/>
              </a:rPr>
              <a:t>Swords</a:t>
            </a:r>
            <a:r>
              <a:rPr lang="pt-BR" sz="2400" b="1" dirty="0" smtClean="0">
                <a:latin typeface="Cinzel" panose="00000500000000000000" pitchFamily="50" charset="0"/>
              </a:rPr>
              <a:t> – Divisão do Herói</a:t>
            </a:r>
          </a:p>
          <a:p>
            <a:endParaRPr lang="pt-BR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Link aqui pode se dividir em 4 cópias para enfrentar o mal.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É onde nasce o grande antagonista </a:t>
            </a:r>
            <a:r>
              <a:rPr lang="pt-BR" sz="2400" b="1" dirty="0" err="1" smtClean="0"/>
              <a:t>Vaati</a:t>
            </a:r>
            <a:r>
              <a:rPr lang="pt-BR" sz="2400" dirty="0" smtClean="0"/>
              <a:t>.</a:t>
            </a:r>
          </a:p>
          <a:p>
            <a:endParaRPr lang="pt-BR" sz="2400" b="1" dirty="0" smtClean="0"/>
          </a:p>
          <a:p>
            <a:r>
              <a:rPr lang="pt-BR" sz="2400" b="1" dirty="0" smtClean="0"/>
              <a:t>Curiosidade </a:t>
            </a:r>
            <a:r>
              <a:rPr lang="pt-BR" sz="2400" b="1" dirty="0"/>
              <a:t>Simples</a:t>
            </a:r>
            <a:endParaRPr lang="pt-BR" sz="2400" dirty="0"/>
          </a:p>
          <a:p>
            <a:pPr algn="just"/>
            <a:r>
              <a:rPr lang="pt-BR" sz="2400" dirty="0"/>
              <a:t>Este é o primeiro jogo que mostra Link se multiplicando como mecânica central.</a:t>
            </a:r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14400" y="8168640"/>
            <a:ext cx="3608832" cy="74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AutoShape 8" descr="Transparent Skyward Sword Link Png - Legend Of Zelda Skyward Swor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0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6858000" cy="9905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7" y="-182880"/>
            <a:ext cx="5915025" cy="1914702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O PONTO QUE FATIU O DESTINO</a:t>
            </a:r>
          </a:p>
        </p:txBody>
      </p:sp>
    </p:spTree>
    <p:extLst>
      <p:ext uri="{BB962C8B-B14F-4D97-AF65-F5344CB8AC3E}">
        <p14:creationId xmlns:p14="http://schemas.microsoft.com/office/powerpoint/2010/main" val="17820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88" y="0"/>
            <a:ext cx="6876288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6075616" cy="191099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Cinzel Bold" panose="00000800000000000000" pitchFamily="50" charset="0"/>
              </a:rPr>
              <a:t>O PONTO QUE FATIU O DESTINO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91192" y="2438400"/>
            <a:ext cx="60756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Cinzel" panose="00000500000000000000" pitchFamily="50" charset="0"/>
              </a:rPr>
              <a:t>Ocarina </a:t>
            </a:r>
            <a:r>
              <a:rPr lang="pt-BR" sz="2400" dirty="0" err="1">
                <a:latin typeface="Cinzel" panose="00000500000000000000" pitchFamily="50" charset="0"/>
              </a:rPr>
              <a:t>of</a:t>
            </a:r>
            <a:r>
              <a:rPr lang="pt-BR" sz="2400" dirty="0">
                <a:latin typeface="Cinzel" panose="00000500000000000000" pitchFamily="50" charset="0"/>
              </a:rPr>
              <a:t> Time – O Divisor da Realidade</a:t>
            </a:r>
            <a:endParaRPr lang="pt-BR" sz="2400" dirty="0" smtClean="0">
              <a:latin typeface="Cinzel" panose="00000500000000000000" pitchFamily="50" charset="0"/>
            </a:endParaRPr>
          </a:p>
          <a:p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jogo que muda </a:t>
            </a:r>
            <a:r>
              <a:rPr lang="pt-BR" sz="2400" dirty="0" smtClean="0"/>
              <a:t>tudo.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Aqui </a:t>
            </a:r>
            <a:r>
              <a:rPr lang="pt-BR" sz="2400" dirty="0"/>
              <a:t>que o tempo é quebrado e as eras se </a:t>
            </a:r>
            <a:r>
              <a:rPr lang="pt-BR" sz="2400" dirty="0" smtClean="0"/>
              <a:t>fragmentam.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É </a:t>
            </a:r>
            <a:r>
              <a:rPr lang="pt-BR" sz="2400" dirty="0"/>
              <a:t>o jogo mais influente da </a:t>
            </a:r>
            <a:r>
              <a:rPr lang="pt-BR" sz="2400" dirty="0" err="1"/>
              <a:t>timeline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r>
              <a:rPr lang="pt-BR" sz="2400" b="1" dirty="0"/>
              <a:t>Curiosidade Simples</a:t>
            </a:r>
            <a:endParaRPr lang="pt-BR" sz="2400" dirty="0"/>
          </a:p>
          <a:p>
            <a:r>
              <a:rPr lang="pt-BR" sz="2400" dirty="0"/>
              <a:t>Ocarina não só define a história… mas define o “tipo” de </a:t>
            </a:r>
            <a:r>
              <a:rPr lang="pt-BR" sz="2400" dirty="0" err="1"/>
              <a:t>Zelda</a:t>
            </a:r>
            <a:r>
              <a:rPr lang="pt-BR" sz="2400" dirty="0"/>
              <a:t> moderno.</a:t>
            </a:r>
          </a:p>
          <a:p>
            <a:endParaRPr lang="pt-BR" sz="2400" dirty="0" smtClean="0"/>
          </a:p>
          <a:p>
            <a:pPr algn="just"/>
            <a:endParaRPr lang="pt-BR" sz="2400" dirty="0">
              <a:latin typeface="Cinzel" panose="00000500000000000000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14400" y="8168640"/>
            <a:ext cx="3608832" cy="74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AutoShape 8" descr="Transparent Skyward Sword Link Png - Legend Of Zelda Skyward Swor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64" y="6239726"/>
            <a:ext cx="2916923" cy="46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inzel Bold" panose="00000800000000000000" pitchFamily="50" charset="0"/>
              </a:rPr>
              <a:t>NOVO CICLO DE QUEDA E SOBREVIDA</a:t>
            </a:r>
          </a:p>
        </p:txBody>
      </p:sp>
    </p:spTree>
    <p:extLst>
      <p:ext uri="{BB962C8B-B14F-4D97-AF65-F5344CB8AC3E}">
        <p14:creationId xmlns:p14="http://schemas.microsoft.com/office/powerpoint/2010/main" val="2443995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391</Words>
  <Application>Microsoft Office PowerPoint</Application>
  <PresentationFormat>Papel A4 (210 x 297 mm)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Cinzel</vt:lpstr>
      <vt:lpstr>Cinzel Bold</vt:lpstr>
      <vt:lpstr>Cinzel Bold</vt:lpstr>
      <vt:lpstr>Tema do Office</vt:lpstr>
      <vt:lpstr>Apresentação do PowerPoint</vt:lpstr>
      <vt:lpstr>O Reino que Vive Além do Tempo</vt:lpstr>
      <vt:lpstr>A PRIMEIRA ERA: ONDE TUDO COMEÇA</vt:lpstr>
      <vt:lpstr>A PRIMEIRA ERA: ONDE TUDO COMEÇA</vt:lpstr>
      <vt:lpstr>A ERA ANTIGA DO PODER PEQUENO</vt:lpstr>
      <vt:lpstr>A ERA ANTIGA DO PODER PEQUENO</vt:lpstr>
      <vt:lpstr>O PONTO QUE FATIU O DESTINO</vt:lpstr>
      <vt:lpstr>O PONTO QUE FATIU O DESTINO</vt:lpstr>
      <vt:lpstr>NOVO CICLO DE QUEDA E SOBREVIDA</vt:lpstr>
      <vt:lpstr>NOVO CICLO DE QUEDA E SOBREVIDA</vt:lpstr>
      <vt:lpstr>A ERA FINAL E UNIFICADA </vt:lpstr>
      <vt:lpstr>A ERA FINAL E UNIFICADA </vt:lpstr>
      <vt:lpstr>Agradecimentos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</dc:creator>
  <cp:lastModifiedBy>Gabriel</cp:lastModifiedBy>
  <cp:revision>20</cp:revision>
  <dcterms:created xsi:type="dcterms:W3CDTF">2025-11-06T19:11:52Z</dcterms:created>
  <dcterms:modified xsi:type="dcterms:W3CDTF">2025-11-07T22:24:03Z</dcterms:modified>
</cp:coreProperties>
</file>